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GB"/>
    </a:defPPr>
    <a:lvl1pPr algn="ctr" rtl="0" fontAlgn="base">
      <a:spcBef>
        <a:spcPct val="50000"/>
      </a:spcBef>
      <a:spcAft>
        <a:spcPct val="0"/>
      </a:spcAft>
      <a:defRPr sz="10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ctr" rtl="0" fontAlgn="base">
      <a:spcBef>
        <a:spcPct val="50000"/>
      </a:spcBef>
      <a:spcAft>
        <a:spcPct val="0"/>
      </a:spcAft>
      <a:defRPr sz="10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ctr" rtl="0" fontAlgn="base">
      <a:spcBef>
        <a:spcPct val="50000"/>
      </a:spcBef>
      <a:spcAft>
        <a:spcPct val="0"/>
      </a:spcAft>
      <a:defRPr sz="10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ctr" rtl="0" fontAlgn="base">
      <a:spcBef>
        <a:spcPct val="50000"/>
      </a:spcBef>
      <a:spcAft>
        <a:spcPct val="0"/>
      </a:spcAft>
      <a:defRPr sz="10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ctr" rtl="0" fontAlgn="base">
      <a:spcBef>
        <a:spcPct val="50000"/>
      </a:spcBef>
      <a:spcAft>
        <a:spcPct val="0"/>
      </a:spcAft>
      <a:defRPr sz="10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89" autoAdjust="0"/>
    <p:restoredTop sz="95320" autoAdjust="0"/>
  </p:normalViewPr>
  <p:slideViewPr>
    <p:cSldViewPr>
      <p:cViewPr varScale="1">
        <p:scale>
          <a:sx n="111" d="100"/>
          <a:sy n="111" d="100"/>
        </p:scale>
        <p:origin x="210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C2991E8A-174D-4A29-82B0-909B4C64CBF2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5562" tIns="47781" rIns="95562" bIns="4778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65CC0EFF-11C8-4EB2-BC84-A208A137C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005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CC0EFF-11C8-4EB2-BC84-A208A137CF3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99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1797A-9DA9-4246-8BF0-801191D294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8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2035B-FF27-4204-A60D-2792E83AB3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DD0B6-7A83-498B-9658-C03B9AE819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643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4BF5E-2811-44C2-9467-76DC0FF6FF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46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48FD4-53F7-4084-912F-1FDAE9E46E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726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D55A6-0100-482B-BAD9-E24870FBE1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99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3B026-3F88-4AC6-A6A9-449E4BA3FB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78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A6C150-80DE-43C0-A7AD-7D7622DECF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64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B8344-F993-4FF0-BABF-FA555AF7AC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10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0CCBD-19C1-4FC8-838F-5A297B2846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658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A1188-6D82-4CFC-921B-41C0290A5D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031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/>
            </a:lvl1pPr>
          </a:lstStyle>
          <a:p>
            <a:pPr>
              <a:defRPr/>
            </a:pPr>
            <a:fld id="{978012DD-BB21-4CD3-B4BC-8A1ECBC2B5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/>
          <p:cNvCxnSpPr/>
          <p:nvPr/>
        </p:nvCxnSpPr>
        <p:spPr bwMode="auto">
          <a:xfrm>
            <a:off x="1215463" y="2585601"/>
            <a:ext cx="0" cy="3731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17" name="Straight Connector 87"/>
          <p:cNvCxnSpPr>
            <a:cxnSpLocks noChangeShapeType="1"/>
          </p:cNvCxnSpPr>
          <p:nvPr/>
        </p:nvCxnSpPr>
        <p:spPr bwMode="auto">
          <a:xfrm>
            <a:off x="1212849" y="2587157"/>
            <a:ext cx="6959551" cy="356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2" name="Rectangle 111"/>
          <p:cNvSpPr/>
          <p:nvPr/>
        </p:nvSpPr>
        <p:spPr bwMode="auto">
          <a:xfrm>
            <a:off x="213990" y="1846613"/>
            <a:ext cx="854840" cy="1050288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SPORTS</a:t>
            </a:r>
          </a:p>
          <a:p>
            <a:pPr>
              <a:defRPr/>
            </a:pPr>
            <a:r>
              <a:rPr lang="en-GB" sz="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H. BENNETT</a:t>
            </a:r>
          </a:p>
          <a:p>
            <a:pPr>
              <a:defRPr/>
            </a:pPr>
            <a:r>
              <a:rPr lang="en-GB" sz="95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APPRENTICE</a:t>
            </a:r>
          </a:p>
          <a:p>
            <a:pPr>
              <a:defRPr/>
            </a:pPr>
            <a:r>
              <a:rPr lang="en-GB" sz="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R. CAREPENTER</a:t>
            </a:r>
          </a:p>
        </p:txBody>
      </p:sp>
      <p:cxnSp>
        <p:nvCxnSpPr>
          <p:cNvPr id="47" name="Straight Connector 46"/>
          <p:cNvCxnSpPr/>
          <p:nvPr/>
        </p:nvCxnSpPr>
        <p:spPr bwMode="auto">
          <a:xfrm flipH="1">
            <a:off x="5981541" y="2117639"/>
            <a:ext cx="12402" cy="47492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Straight Connector 43"/>
          <p:cNvCxnSpPr/>
          <p:nvPr/>
        </p:nvCxnSpPr>
        <p:spPr bwMode="auto">
          <a:xfrm>
            <a:off x="2219041" y="1636491"/>
            <a:ext cx="26104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>
            <a:off x="4526980" y="496673"/>
            <a:ext cx="0" cy="210238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>
            <a:off x="1845340" y="1391222"/>
            <a:ext cx="0" cy="3600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>
            <a:cxnSpLocks/>
          </p:cNvCxnSpPr>
          <p:nvPr/>
        </p:nvCxnSpPr>
        <p:spPr bwMode="auto">
          <a:xfrm>
            <a:off x="1835696" y="692696"/>
            <a:ext cx="0" cy="15818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0" name="Group 59"/>
          <p:cNvGrpSpPr/>
          <p:nvPr/>
        </p:nvGrpSpPr>
        <p:grpSpPr>
          <a:xfrm>
            <a:off x="1187622" y="3617121"/>
            <a:ext cx="942591" cy="2857986"/>
            <a:chOff x="179512" y="3468456"/>
            <a:chExt cx="942591" cy="2857986"/>
          </a:xfrm>
        </p:grpSpPr>
        <p:sp>
          <p:nvSpPr>
            <p:cNvPr id="61" name="Rectangle 60"/>
            <p:cNvSpPr/>
            <p:nvPr/>
          </p:nvSpPr>
          <p:spPr bwMode="auto">
            <a:xfrm>
              <a:off x="179512" y="3468456"/>
              <a:ext cx="882221" cy="1658633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  <p:sp>
          <p:nvSpPr>
            <p:cNvPr id="62" name="Rectangle 61"/>
            <p:cNvSpPr/>
            <p:nvPr/>
          </p:nvSpPr>
          <p:spPr bwMode="auto">
            <a:xfrm>
              <a:off x="185998" y="5370216"/>
              <a:ext cx="936105" cy="956226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5179366" y="3602563"/>
            <a:ext cx="936106" cy="2869348"/>
            <a:chOff x="179511" y="3468456"/>
            <a:chExt cx="936106" cy="2869348"/>
          </a:xfrm>
        </p:grpSpPr>
        <p:sp>
          <p:nvSpPr>
            <p:cNvPr id="73" name="Rectangle 72"/>
            <p:cNvSpPr/>
            <p:nvPr/>
          </p:nvSpPr>
          <p:spPr bwMode="auto">
            <a:xfrm>
              <a:off x="179513" y="3468456"/>
              <a:ext cx="936104" cy="1621542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  <p:sp>
          <p:nvSpPr>
            <p:cNvPr id="74" name="Rectangle 73"/>
            <p:cNvSpPr/>
            <p:nvPr/>
          </p:nvSpPr>
          <p:spPr bwMode="auto">
            <a:xfrm>
              <a:off x="179511" y="5381578"/>
              <a:ext cx="936105" cy="956226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212067" y="3615215"/>
            <a:ext cx="936105" cy="2854714"/>
            <a:chOff x="179082" y="3613413"/>
            <a:chExt cx="936105" cy="2854714"/>
          </a:xfrm>
        </p:grpSpPr>
        <p:sp>
          <p:nvSpPr>
            <p:cNvPr id="70" name="Rectangle 69"/>
            <p:cNvSpPr/>
            <p:nvPr/>
          </p:nvSpPr>
          <p:spPr bwMode="auto">
            <a:xfrm>
              <a:off x="179512" y="3613413"/>
              <a:ext cx="901448" cy="1621542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  <p:sp>
          <p:nvSpPr>
            <p:cNvPr id="71" name="Rectangle 70"/>
            <p:cNvSpPr/>
            <p:nvPr/>
          </p:nvSpPr>
          <p:spPr bwMode="auto">
            <a:xfrm>
              <a:off x="179082" y="5511901"/>
              <a:ext cx="936105" cy="956226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3209383" y="3619539"/>
            <a:ext cx="936105" cy="2851340"/>
            <a:chOff x="179512" y="3468456"/>
            <a:chExt cx="936105" cy="2851340"/>
          </a:xfrm>
        </p:grpSpPr>
        <p:sp>
          <p:nvSpPr>
            <p:cNvPr id="67" name="Rectangle 66"/>
            <p:cNvSpPr/>
            <p:nvPr/>
          </p:nvSpPr>
          <p:spPr bwMode="auto">
            <a:xfrm>
              <a:off x="179513" y="3468456"/>
              <a:ext cx="914126" cy="1634798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  <p:sp>
          <p:nvSpPr>
            <p:cNvPr id="68" name="Rectangle 67"/>
            <p:cNvSpPr/>
            <p:nvPr/>
          </p:nvSpPr>
          <p:spPr bwMode="auto">
            <a:xfrm>
              <a:off x="179512" y="5363570"/>
              <a:ext cx="936105" cy="956226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196240" y="3616785"/>
            <a:ext cx="942869" cy="2854094"/>
            <a:chOff x="179512" y="3468456"/>
            <a:chExt cx="942869" cy="2854094"/>
          </a:xfrm>
        </p:grpSpPr>
        <p:sp>
          <p:nvSpPr>
            <p:cNvPr id="65" name="Rectangle 64"/>
            <p:cNvSpPr/>
            <p:nvPr/>
          </p:nvSpPr>
          <p:spPr bwMode="auto">
            <a:xfrm>
              <a:off x="186276" y="5366324"/>
              <a:ext cx="936105" cy="956226"/>
            </a:xfrm>
            <a:prstGeom prst="rect">
              <a:avLst/>
            </a:prstGeom>
            <a:solidFill>
              <a:srgbClr val="FFFF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  <p:sp>
          <p:nvSpPr>
            <p:cNvPr id="64" name="Rectangle 63"/>
            <p:cNvSpPr/>
            <p:nvPr/>
          </p:nvSpPr>
          <p:spPr bwMode="auto">
            <a:xfrm>
              <a:off x="179512" y="3468456"/>
              <a:ext cx="897077" cy="1653413"/>
            </a:xfrm>
            <a:prstGeom prst="rect">
              <a:avLst/>
            </a:prstGeom>
            <a:solidFill>
              <a:srgbClr val="0070C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endParaRPr>
            </a:p>
          </p:txBody>
        </p:sp>
      </p:grpSp>
      <p:cxnSp>
        <p:nvCxnSpPr>
          <p:cNvPr id="1028" name="Straight Connector 62"/>
          <p:cNvCxnSpPr>
            <a:cxnSpLocks noChangeShapeType="1"/>
          </p:cNvCxnSpPr>
          <p:nvPr/>
        </p:nvCxnSpPr>
        <p:spPr bwMode="auto">
          <a:xfrm rot="10800000">
            <a:off x="8264028" y="5372027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>
            <a:softEdge rad="25400"/>
          </a:effectLst>
        </p:spPr>
      </p:cxnSp>
      <p:cxnSp>
        <p:nvCxnSpPr>
          <p:cNvPr id="1055" name="Straight Connector 83"/>
          <p:cNvCxnSpPr>
            <a:cxnSpLocks noChangeShapeType="1"/>
          </p:cNvCxnSpPr>
          <p:nvPr/>
        </p:nvCxnSpPr>
        <p:spPr bwMode="auto">
          <a:xfrm flipH="1">
            <a:off x="5572807" y="2592564"/>
            <a:ext cx="7956" cy="41513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056" name="Straight Connector 79"/>
          <p:cNvCxnSpPr>
            <a:cxnSpLocks noChangeShapeType="1"/>
          </p:cNvCxnSpPr>
          <p:nvPr/>
        </p:nvCxnSpPr>
        <p:spPr bwMode="auto">
          <a:xfrm>
            <a:off x="3275856" y="2585601"/>
            <a:ext cx="1" cy="48656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037" name="Text Box 39"/>
          <p:cNvSpPr txBox="1">
            <a:spLocks noChangeArrowheads="1"/>
          </p:cNvSpPr>
          <p:nvPr/>
        </p:nvSpPr>
        <p:spPr bwMode="auto">
          <a:xfrm>
            <a:off x="4189920" y="3302688"/>
            <a:ext cx="3872816" cy="2540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KEY STAGE 2 (Years 3 to 6)</a:t>
            </a:r>
          </a:p>
        </p:txBody>
      </p:sp>
      <p:sp>
        <p:nvSpPr>
          <p:cNvPr id="1039" name="Text Box 8"/>
          <p:cNvSpPr txBox="1">
            <a:spLocks noChangeArrowheads="1"/>
          </p:cNvSpPr>
          <p:nvPr/>
        </p:nvSpPr>
        <p:spPr bwMode="auto">
          <a:xfrm>
            <a:off x="6174182" y="2802072"/>
            <a:ext cx="1899385" cy="477054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UPPER KEY STAGE 2 LEADER</a:t>
            </a:r>
          </a:p>
          <a:p>
            <a:pPr>
              <a:defRPr/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S. YOUNG</a:t>
            </a:r>
          </a:p>
        </p:txBody>
      </p:sp>
      <p:sp>
        <p:nvSpPr>
          <p:cNvPr id="1043" name="Text Box 41"/>
          <p:cNvSpPr txBox="1">
            <a:spLocks noChangeArrowheads="1"/>
          </p:cNvSpPr>
          <p:nvPr/>
        </p:nvSpPr>
        <p:spPr bwMode="auto">
          <a:xfrm>
            <a:off x="2217168" y="3319016"/>
            <a:ext cx="1872208" cy="2540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KEY STAGE 1 (Years 1 to 2)</a:t>
            </a:r>
          </a:p>
        </p:txBody>
      </p:sp>
      <p:sp>
        <p:nvSpPr>
          <p:cNvPr id="1074" name="Line 52"/>
          <p:cNvSpPr>
            <a:spLocks noChangeShapeType="1"/>
          </p:cNvSpPr>
          <p:nvPr/>
        </p:nvSpPr>
        <p:spPr bwMode="auto">
          <a:xfrm flipH="1">
            <a:off x="7924410" y="2598293"/>
            <a:ext cx="5153" cy="2454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>
            <a:spAutoFit/>
          </a:bodyPr>
          <a:lstStyle/>
          <a:p>
            <a:endParaRPr lang="en-GB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1047" name="Text Box 42"/>
          <p:cNvSpPr txBox="1">
            <a:spLocks noChangeArrowheads="1"/>
          </p:cNvSpPr>
          <p:nvPr/>
        </p:nvSpPr>
        <p:spPr bwMode="auto">
          <a:xfrm>
            <a:off x="191046" y="3300946"/>
            <a:ext cx="1911931" cy="2540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EYFS STAGE</a:t>
            </a:r>
          </a:p>
        </p:txBody>
      </p:sp>
      <p:sp>
        <p:nvSpPr>
          <p:cNvPr id="1053" name="Text Box 35"/>
          <p:cNvSpPr txBox="1">
            <a:spLocks noChangeArrowheads="1"/>
          </p:cNvSpPr>
          <p:nvPr/>
        </p:nvSpPr>
        <p:spPr bwMode="auto">
          <a:xfrm>
            <a:off x="4207888" y="2792880"/>
            <a:ext cx="1856957" cy="46166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900" b="1" u="sng" dirty="0">
                <a:latin typeface="Calibri" panose="020F0502020204030204" pitchFamily="34" charset="0"/>
                <a:cs typeface="Calibri" panose="020F0502020204030204" pitchFamily="34" charset="0"/>
              </a:rPr>
              <a:t>LOWER KEY STAGE 2 LEADER</a:t>
            </a:r>
          </a:p>
          <a:p>
            <a:pPr>
              <a:defRPr/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A. </a:t>
            </a:r>
            <a:r>
              <a:rPr lang="en-GB" b="1">
                <a:latin typeface="Calibri" panose="020F0502020204030204" pitchFamily="34" charset="0"/>
                <a:cs typeface="Calibri" panose="020F0502020204030204" pitchFamily="34" charset="0"/>
              </a:rPr>
              <a:t>WOODHOUSE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 Box 67"/>
          <p:cNvSpPr txBox="1">
            <a:spLocks noChangeArrowheads="1"/>
          </p:cNvSpPr>
          <p:nvPr/>
        </p:nvSpPr>
        <p:spPr bwMode="auto">
          <a:xfrm>
            <a:off x="2069900" y="1174291"/>
            <a:ext cx="1542996" cy="4189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900" b="1" u="sng" dirty="0">
                <a:latin typeface="Calibri" panose="020F0502020204030204" pitchFamily="34" charset="0"/>
                <a:cs typeface="Calibri" panose="020F0502020204030204" pitchFamily="34" charset="0"/>
              </a:rPr>
              <a:t>ADMINISTRATION TEAM</a:t>
            </a:r>
          </a:p>
          <a:p>
            <a:pPr>
              <a:defRPr/>
            </a:pPr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  C. MOORE, R. OGIER</a:t>
            </a:r>
          </a:p>
        </p:txBody>
      </p:sp>
      <p:sp>
        <p:nvSpPr>
          <p:cNvPr id="1064" name="Text Box 76"/>
          <p:cNvSpPr txBox="1">
            <a:spLocks noChangeArrowheads="1"/>
          </p:cNvSpPr>
          <p:nvPr/>
        </p:nvSpPr>
        <p:spPr bwMode="auto">
          <a:xfrm>
            <a:off x="2101556" y="1616871"/>
            <a:ext cx="1504192" cy="38048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CARETAKER/SITE MANAGER</a:t>
            </a:r>
          </a:p>
          <a:p>
            <a:pPr>
              <a:defRPr/>
            </a:pPr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L. PURL</a:t>
            </a:r>
          </a:p>
        </p:txBody>
      </p:sp>
      <p:sp>
        <p:nvSpPr>
          <p:cNvPr id="1066" name="Text Box 6"/>
          <p:cNvSpPr txBox="1">
            <a:spLocks noChangeArrowheads="1"/>
          </p:cNvSpPr>
          <p:nvPr/>
        </p:nvSpPr>
        <p:spPr bwMode="auto">
          <a:xfrm>
            <a:off x="3219242" y="290629"/>
            <a:ext cx="2648891" cy="477054"/>
          </a:xfrm>
          <a:prstGeom prst="rect">
            <a:avLst/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HEADTEACHER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J. PAGE</a:t>
            </a:r>
          </a:p>
        </p:txBody>
      </p:sp>
      <p:sp>
        <p:nvSpPr>
          <p:cNvPr id="1068" name="Text Box 81"/>
          <p:cNvSpPr txBox="1">
            <a:spLocks noChangeArrowheads="1"/>
          </p:cNvSpPr>
          <p:nvPr/>
        </p:nvSpPr>
        <p:spPr bwMode="auto">
          <a:xfrm>
            <a:off x="2085891" y="2003859"/>
            <a:ext cx="1504191" cy="40011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SENIOR MSA:</a:t>
            </a:r>
          </a:p>
          <a:p>
            <a:pPr>
              <a:defRPr/>
            </a:pPr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E. CAWSEY</a:t>
            </a:r>
          </a:p>
        </p:txBody>
      </p:sp>
      <p:sp>
        <p:nvSpPr>
          <p:cNvPr id="1070" name="Text Box 38"/>
          <p:cNvSpPr txBox="1">
            <a:spLocks noChangeArrowheads="1"/>
          </p:cNvSpPr>
          <p:nvPr/>
        </p:nvSpPr>
        <p:spPr bwMode="auto">
          <a:xfrm>
            <a:off x="7140234" y="1374342"/>
            <a:ext cx="1981200" cy="482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SENCO/ INCLUSION LEADER</a:t>
            </a:r>
          </a:p>
          <a:p>
            <a:pPr>
              <a:defRPr/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B. WALKER</a:t>
            </a:r>
            <a:endParaRPr lang="en-GB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26" name="Object 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86477"/>
              </p:ext>
            </p:extLst>
          </p:nvPr>
        </p:nvGraphicFramePr>
        <p:xfrm>
          <a:off x="190221" y="316022"/>
          <a:ext cx="925396" cy="891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210902" imgH="4742857" progId="Paint.Picture">
                  <p:embed/>
                </p:oleObj>
              </mc:Choice>
              <mc:Fallback>
                <p:oleObj name="Bitmap Image" r:id="rId3" imgW="5210902" imgH="4742857" progId="Paint.Picture">
                  <p:embed/>
                  <p:pic>
                    <p:nvPicPr>
                      <p:cNvPr id="1026" name="Object 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221" y="316022"/>
                        <a:ext cx="925396" cy="8916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9" name="Text Box 35"/>
          <p:cNvSpPr txBox="1">
            <a:spLocks noChangeArrowheads="1"/>
          </p:cNvSpPr>
          <p:nvPr/>
        </p:nvSpPr>
        <p:spPr bwMode="auto">
          <a:xfrm>
            <a:off x="2241582" y="2801923"/>
            <a:ext cx="1872208" cy="482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KEY STAGE 1 LEADER</a:t>
            </a:r>
          </a:p>
          <a:p>
            <a:pPr>
              <a:defRPr/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J. CARTER </a:t>
            </a:r>
          </a:p>
        </p:txBody>
      </p:sp>
      <p:sp>
        <p:nvSpPr>
          <p:cNvPr id="110" name="Text Box 35"/>
          <p:cNvSpPr txBox="1">
            <a:spLocks noChangeArrowheads="1"/>
          </p:cNvSpPr>
          <p:nvPr/>
        </p:nvSpPr>
        <p:spPr bwMode="auto">
          <a:xfrm>
            <a:off x="197972" y="2810914"/>
            <a:ext cx="1911931" cy="477054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EYFS LEADER</a:t>
            </a:r>
          </a:p>
          <a:p>
            <a:pPr>
              <a:defRPr/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J. CATO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81552" y="3619319"/>
            <a:ext cx="879673" cy="1635018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179512" y="5532588"/>
            <a:ext cx="954463" cy="952574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82" name="Rectangle 81"/>
          <p:cNvSpPr/>
          <p:nvPr/>
        </p:nvSpPr>
        <p:spPr bwMode="auto">
          <a:xfrm>
            <a:off x="6156175" y="3610802"/>
            <a:ext cx="879130" cy="1613303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87" name="Rectangle 86"/>
          <p:cNvSpPr/>
          <p:nvPr/>
        </p:nvSpPr>
        <p:spPr bwMode="auto">
          <a:xfrm>
            <a:off x="6156174" y="5521315"/>
            <a:ext cx="936105" cy="956226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111681" y="3617975"/>
            <a:ext cx="832535" cy="1569001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156533" y="5497806"/>
            <a:ext cx="787683" cy="1007864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softEdge rad="254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54" name="Text Box 31"/>
          <p:cNvSpPr txBox="1">
            <a:spLocks noChangeArrowheads="1"/>
          </p:cNvSpPr>
          <p:nvPr/>
        </p:nvSpPr>
        <p:spPr bwMode="auto">
          <a:xfrm>
            <a:off x="7141661" y="3663255"/>
            <a:ext cx="921074" cy="1303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6</a:t>
            </a:r>
          </a:p>
          <a:p>
            <a:pPr>
              <a:defRPr/>
            </a:pPr>
            <a:endParaRPr lang="en-GB" sz="600" b="1" i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BEECH</a:t>
            </a:r>
          </a:p>
          <a:p>
            <a:pPr>
              <a:spcBef>
                <a:spcPts val="0"/>
              </a:spcBef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S. YOUNG</a:t>
            </a:r>
          </a:p>
          <a:p>
            <a:pPr>
              <a:spcBef>
                <a:spcPts val="0"/>
              </a:spcBef>
              <a:defRPr/>
            </a:pPr>
            <a:endParaRPr lang="en-GB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en-GB" sz="500" b="1" i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JUNIPER</a:t>
            </a:r>
          </a:p>
          <a:p>
            <a:pPr>
              <a:spcBef>
                <a:spcPts val="0"/>
              </a:spcBef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G.SEAL</a:t>
            </a:r>
          </a:p>
        </p:txBody>
      </p:sp>
      <p:sp>
        <p:nvSpPr>
          <p:cNvPr id="55" name="Text Box 31"/>
          <p:cNvSpPr txBox="1">
            <a:spLocks noChangeArrowheads="1"/>
          </p:cNvSpPr>
          <p:nvPr/>
        </p:nvSpPr>
        <p:spPr bwMode="auto">
          <a:xfrm>
            <a:off x="6135374" y="3647608"/>
            <a:ext cx="921074" cy="1303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5</a:t>
            </a:r>
          </a:p>
          <a:p>
            <a:pPr>
              <a:defRPr/>
            </a:pPr>
            <a:endParaRPr lang="en-GB" sz="600" b="1" i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CEDAR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N. LINE</a:t>
            </a: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PINE</a:t>
            </a:r>
            <a:endParaRPr lang="en-GB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J.COURT</a:t>
            </a:r>
          </a:p>
        </p:txBody>
      </p:sp>
      <p:sp>
        <p:nvSpPr>
          <p:cNvPr id="56" name="Text Box 31"/>
          <p:cNvSpPr txBox="1">
            <a:spLocks noChangeArrowheads="1"/>
          </p:cNvSpPr>
          <p:nvPr/>
        </p:nvSpPr>
        <p:spPr bwMode="auto">
          <a:xfrm>
            <a:off x="5187480" y="3647354"/>
            <a:ext cx="911654" cy="1503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4</a:t>
            </a:r>
          </a:p>
          <a:p>
            <a:pPr>
              <a:defRPr/>
            </a:pPr>
            <a:endParaRPr lang="en-GB" sz="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ROWAN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</a:t>
            </a:r>
            <a:r>
              <a:rPr lang="en-GB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BLOOMFIELD</a:t>
            </a:r>
            <a:endParaRPr lang="en-GB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WILLOW</a:t>
            </a:r>
            <a:endParaRPr lang="en-GB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GB" sz="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WOODHOUSE</a:t>
            </a:r>
          </a:p>
          <a:p>
            <a:pPr>
              <a:spcBef>
                <a:spcPts val="600"/>
              </a:spcBef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H.GLOVER</a:t>
            </a:r>
          </a:p>
        </p:txBody>
      </p:sp>
      <p:sp>
        <p:nvSpPr>
          <p:cNvPr id="57" name="Text Box 31"/>
          <p:cNvSpPr txBox="1">
            <a:spLocks noChangeArrowheads="1"/>
          </p:cNvSpPr>
          <p:nvPr/>
        </p:nvSpPr>
        <p:spPr bwMode="auto">
          <a:xfrm>
            <a:off x="4219926" y="3632813"/>
            <a:ext cx="928675" cy="1257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YEAR 3</a:t>
            </a:r>
          </a:p>
          <a:p>
            <a:pPr>
              <a:spcBef>
                <a:spcPts val="0"/>
              </a:spcBef>
              <a:defRPr/>
            </a:pPr>
            <a:endParaRPr lang="en-GB" sz="9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OAK</a:t>
            </a:r>
          </a:p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R. PATERSON</a:t>
            </a: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MONKEY PUZZLE</a:t>
            </a:r>
            <a:endParaRPr lang="en-GB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L.BATTLE</a:t>
            </a:r>
          </a:p>
        </p:txBody>
      </p:sp>
      <p:sp>
        <p:nvSpPr>
          <p:cNvPr id="58" name="Text Box 31"/>
          <p:cNvSpPr txBox="1">
            <a:spLocks noChangeArrowheads="1"/>
          </p:cNvSpPr>
          <p:nvPr/>
        </p:nvSpPr>
        <p:spPr bwMode="auto">
          <a:xfrm>
            <a:off x="3192598" y="3627705"/>
            <a:ext cx="936104" cy="15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2</a:t>
            </a: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CHERRY BLOSSOM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 CARTER</a:t>
            </a: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LAUREL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K.FITZGERALD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L. LADBROOK</a:t>
            </a:r>
          </a:p>
        </p:txBody>
      </p:sp>
      <p:sp>
        <p:nvSpPr>
          <p:cNvPr id="59" name="Text Box 31"/>
          <p:cNvSpPr txBox="1">
            <a:spLocks noChangeArrowheads="1"/>
          </p:cNvSpPr>
          <p:nvPr/>
        </p:nvSpPr>
        <p:spPr bwMode="auto">
          <a:xfrm>
            <a:off x="2166860" y="3632002"/>
            <a:ext cx="949076" cy="153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1</a:t>
            </a:r>
          </a:p>
          <a:p>
            <a:pPr>
              <a:defRPr/>
            </a:pPr>
            <a:endParaRPr lang="en-GB" sz="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HOLLY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A.WALTON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E. BURGOYNE</a:t>
            </a: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MAPLE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A. LAW</a:t>
            </a:r>
          </a:p>
        </p:txBody>
      </p:sp>
      <p:sp>
        <p:nvSpPr>
          <p:cNvPr id="75" name="Text Box 31"/>
          <p:cNvSpPr txBox="1">
            <a:spLocks noChangeArrowheads="1"/>
          </p:cNvSpPr>
          <p:nvPr/>
        </p:nvSpPr>
        <p:spPr bwMode="auto">
          <a:xfrm>
            <a:off x="1199784" y="3610410"/>
            <a:ext cx="927349" cy="15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RECEPTION</a:t>
            </a:r>
          </a:p>
          <a:p>
            <a:pPr>
              <a:defRPr/>
            </a:pPr>
            <a:endParaRPr lang="en-GB" sz="300" b="1" i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APPLE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 CATO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E.BURGOYNE</a:t>
            </a:r>
          </a:p>
          <a:p>
            <a:pPr>
              <a:defRPr/>
            </a:pPr>
            <a:endParaRPr lang="en-GB" sz="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1" i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WALNUT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E. CRACKNELL</a:t>
            </a:r>
          </a:p>
          <a:p>
            <a:pPr>
              <a:defRPr/>
            </a:pPr>
            <a:endParaRPr lang="en-GB" sz="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58451" y="3638749"/>
            <a:ext cx="903819" cy="111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>
              <a:defRPr/>
            </a:pPr>
            <a:r>
              <a:rPr lang="en-GB" sz="11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NURSERY</a:t>
            </a:r>
          </a:p>
          <a:p>
            <a:pPr>
              <a:defRPr/>
            </a:pPr>
            <a:endParaRPr lang="en-GB" sz="9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sz="9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ACORN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 LAING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 BARTLAM</a:t>
            </a:r>
          </a:p>
        </p:txBody>
      </p:sp>
      <p:sp>
        <p:nvSpPr>
          <p:cNvPr id="77" name="Text Box 31"/>
          <p:cNvSpPr txBox="1">
            <a:spLocks noChangeArrowheads="1"/>
          </p:cNvSpPr>
          <p:nvPr/>
        </p:nvSpPr>
        <p:spPr bwMode="auto">
          <a:xfrm>
            <a:off x="212857" y="5273767"/>
            <a:ext cx="833268" cy="965255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NURSERY-TLAs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H. CARROLL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P. GOHOSH-BARUI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K. CHAMBERS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K. OLIVER</a:t>
            </a:r>
          </a:p>
        </p:txBody>
      </p:sp>
      <p:sp>
        <p:nvSpPr>
          <p:cNvPr id="78" name="Text Box 31"/>
          <p:cNvSpPr txBox="1">
            <a:spLocks noChangeArrowheads="1"/>
          </p:cNvSpPr>
          <p:nvPr/>
        </p:nvSpPr>
        <p:spPr bwMode="auto">
          <a:xfrm>
            <a:off x="7156054" y="5277894"/>
            <a:ext cx="867757" cy="1034505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UKS2 - TAs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K. BROWN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E. HAGGER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K. REANEY</a:t>
            </a:r>
          </a:p>
          <a:p>
            <a:pPr eaLnBrk="1" hangingPunct="1"/>
            <a:endParaRPr lang="en-GB" sz="800" b="1" dirty="0">
              <a:latin typeface="Tempus Sans ITC" pitchFamily="82" charset="0"/>
            </a:endParaRPr>
          </a:p>
        </p:txBody>
      </p:sp>
      <p:sp>
        <p:nvSpPr>
          <p:cNvPr id="79" name="Text Box 31"/>
          <p:cNvSpPr txBox="1">
            <a:spLocks noChangeArrowheads="1"/>
          </p:cNvSpPr>
          <p:nvPr/>
        </p:nvSpPr>
        <p:spPr bwMode="auto">
          <a:xfrm>
            <a:off x="6106091" y="5259897"/>
            <a:ext cx="990995" cy="1196088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UKS2– TLAs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N. CAMP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D. CLARKE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A. MAGEE</a:t>
            </a:r>
          </a:p>
          <a:p>
            <a:pPr eaLnBrk="1" hangingPunct="1"/>
            <a:endParaRPr lang="en-GB" sz="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GB" sz="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80" name="Text Box 31"/>
          <p:cNvSpPr txBox="1">
            <a:spLocks noChangeArrowheads="1"/>
          </p:cNvSpPr>
          <p:nvPr/>
        </p:nvSpPr>
        <p:spPr bwMode="auto">
          <a:xfrm>
            <a:off x="5116199" y="5285196"/>
            <a:ext cx="982935" cy="1057588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LKS2 – TLAs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P. BETTS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M. ACIYAN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R. CARPENTER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N.CAMP</a:t>
            </a:r>
          </a:p>
        </p:txBody>
      </p:sp>
      <p:sp>
        <p:nvSpPr>
          <p:cNvPr id="81" name="Text Box 31"/>
          <p:cNvSpPr txBox="1">
            <a:spLocks noChangeArrowheads="1"/>
          </p:cNvSpPr>
          <p:nvPr/>
        </p:nvSpPr>
        <p:spPr bwMode="auto">
          <a:xfrm>
            <a:off x="4189919" y="5283357"/>
            <a:ext cx="963571" cy="1057588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LKS2 – TLAs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J.. MANLOVE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A.MAGEE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S WRANGLE</a:t>
            </a:r>
          </a:p>
          <a:p>
            <a:pPr marL="228600" indent="-228600" eaLnBrk="1" hangingPunct="1">
              <a:buAutoNum type="alphaUcPeriod"/>
            </a:pPr>
            <a:endParaRPr lang="en-GB" sz="9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3" name="Text Box 31"/>
          <p:cNvSpPr txBox="1">
            <a:spLocks noChangeArrowheads="1"/>
          </p:cNvSpPr>
          <p:nvPr/>
        </p:nvSpPr>
        <p:spPr bwMode="auto">
          <a:xfrm>
            <a:off x="3186385" y="5269418"/>
            <a:ext cx="942317" cy="1057588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LKS1 – TLAs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C. COWLEY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M. MORTON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K. DANIELS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H. MATYUS</a:t>
            </a:r>
          </a:p>
        </p:txBody>
      </p:sp>
      <p:sp>
        <p:nvSpPr>
          <p:cNvPr id="84" name="Text Box 31"/>
          <p:cNvSpPr txBox="1">
            <a:spLocks noChangeArrowheads="1"/>
          </p:cNvSpPr>
          <p:nvPr/>
        </p:nvSpPr>
        <p:spPr bwMode="auto">
          <a:xfrm>
            <a:off x="2223660" y="5285415"/>
            <a:ext cx="911573" cy="1473086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LKS1 – TLAs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K. MORRIS (HLTA)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H. GALLAGHER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S. GATES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E. CAWSEY</a:t>
            </a:r>
          </a:p>
          <a:p>
            <a:pPr eaLnBrk="1" hangingPunct="1"/>
            <a:endParaRPr lang="en-GB" sz="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GB" sz="9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Text Box 31"/>
          <p:cNvSpPr txBox="1">
            <a:spLocks noChangeArrowheads="1"/>
          </p:cNvSpPr>
          <p:nvPr/>
        </p:nvSpPr>
        <p:spPr bwMode="auto">
          <a:xfrm>
            <a:off x="1174179" y="5263839"/>
            <a:ext cx="927349" cy="1188393"/>
          </a:xfrm>
          <a:prstGeom prst="rect">
            <a:avLst/>
          </a:prstGeom>
          <a:noFill/>
          <a:ln>
            <a:noFill/>
          </a:ln>
          <a:effectLst>
            <a:softEdge rad="25400"/>
          </a:effectLst>
        </p:spPr>
        <p:txBody>
          <a:bodyPr wrap="square" lIns="0" tIns="72000" rIns="0" bIns="0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sz="950" b="1" dirty="0">
                <a:latin typeface="Calibri" panose="020F0502020204030204" pitchFamily="34" charset="0"/>
                <a:cs typeface="Calibri" panose="020F0502020204030204" pitchFamily="34" charset="0"/>
              </a:rPr>
              <a:t>RECEPTION – TLAs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J. CHANDLER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S. SPRAGG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A.GRAY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G. BETTS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D. FOLWELL</a:t>
            </a:r>
          </a:p>
          <a:p>
            <a:pPr eaLnBrk="1" hangingPunct="1"/>
            <a:r>
              <a:rPr lang="en-GB" sz="700" b="1" dirty="0">
                <a:latin typeface="Calibri" panose="020F0502020204030204" pitchFamily="34" charset="0"/>
                <a:cs typeface="Calibri" panose="020F0502020204030204" pitchFamily="34" charset="0"/>
              </a:rPr>
              <a:t>H. MORGAN</a:t>
            </a:r>
          </a:p>
        </p:txBody>
      </p:sp>
      <p:cxnSp>
        <p:nvCxnSpPr>
          <p:cNvPr id="89" name="Straight Connector 88"/>
          <p:cNvCxnSpPr>
            <a:cxnSpLocks noChangeShapeType="1"/>
          </p:cNvCxnSpPr>
          <p:nvPr/>
        </p:nvCxnSpPr>
        <p:spPr bwMode="auto">
          <a:xfrm>
            <a:off x="201960" y="188640"/>
            <a:ext cx="8727728" cy="0"/>
          </a:xfrm>
          <a:prstGeom prst="line">
            <a:avLst/>
          </a:prstGeom>
          <a:noFill/>
          <a:ln w="41275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" name="Straight Connector 89"/>
          <p:cNvCxnSpPr>
            <a:cxnSpLocks noChangeShapeType="1"/>
          </p:cNvCxnSpPr>
          <p:nvPr/>
        </p:nvCxnSpPr>
        <p:spPr bwMode="auto">
          <a:xfrm>
            <a:off x="236760" y="6597352"/>
            <a:ext cx="8727728" cy="0"/>
          </a:xfrm>
          <a:prstGeom prst="line">
            <a:avLst/>
          </a:prstGeom>
          <a:noFill/>
          <a:ln w="41275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1" name="Text Box 6"/>
          <p:cNvSpPr txBox="1">
            <a:spLocks noChangeArrowheads="1"/>
          </p:cNvSpPr>
          <p:nvPr/>
        </p:nvSpPr>
        <p:spPr bwMode="auto">
          <a:xfrm>
            <a:off x="3755481" y="839883"/>
            <a:ext cx="1542997" cy="482600"/>
          </a:xfrm>
          <a:prstGeom prst="rect">
            <a:avLst/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DEPUTY HEADTEACHER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S. POTTS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02561" y="303558"/>
            <a:ext cx="3159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800" b="1" u="sng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BENGEO PRIMARY SCHOOL</a:t>
            </a:r>
          </a:p>
          <a:p>
            <a:pPr algn="r"/>
            <a:r>
              <a:rPr lang="en-GB" sz="1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ORGANISATIONAL CHART </a:t>
            </a:r>
          </a:p>
          <a:p>
            <a:pPr algn="r"/>
            <a:r>
              <a:rPr lang="en-GB" sz="1400" b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SEPTEMBER </a:t>
            </a:r>
            <a:r>
              <a:rPr lang="en-GB" sz="1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2025</a:t>
            </a:r>
          </a:p>
        </p:txBody>
      </p:sp>
      <p:sp>
        <p:nvSpPr>
          <p:cNvPr id="86" name="Text Box 14"/>
          <p:cNvSpPr txBox="1">
            <a:spLocks noChangeArrowheads="1"/>
          </p:cNvSpPr>
          <p:nvPr/>
        </p:nvSpPr>
        <p:spPr bwMode="auto">
          <a:xfrm>
            <a:off x="8062735" y="5662866"/>
            <a:ext cx="972074" cy="61555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softEdge rad="25400"/>
          </a:effectLst>
        </p:spPr>
        <p:txBody>
          <a:bodyPr wrap="square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GB" b="1" u="sng" dirty="0">
                <a:latin typeface="Calibri" panose="020F0502020204030204" pitchFamily="34" charset="0"/>
                <a:cs typeface="Calibri" panose="020F0502020204030204" pitchFamily="34" charset="0"/>
              </a:rPr>
              <a:t>PASTORAL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J . MASON</a:t>
            </a:r>
          </a:p>
          <a:p>
            <a:pPr eaLnBrk="1" hangingPunct="1"/>
            <a:r>
              <a:rPr lang="en-GB" sz="800" b="1" dirty="0">
                <a:latin typeface="Calibri" panose="020F0502020204030204" pitchFamily="34" charset="0"/>
                <a:cs typeface="Calibri" panose="020F0502020204030204" pitchFamily="34" charset="0"/>
              </a:rPr>
              <a:t>V. SMITH</a:t>
            </a:r>
          </a:p>
        </p:txBody>
      </p:sp>
      <p:sp>
        <p:nvSpPr>
          <p:cNvPr id="88" name="Text Box 6"/>
          <p:cNvSpPr txBox="1">
            <a:spLocks noChangeArrowheads="1"/>
          </p:cNvSpPr>
          <p:nvPr/>
        </p:nvSpPr>
        <p:spPr bwMode="auto">
          <a:xfrm>
            <a:off x="4637032" y="1615642"/>
            <a:ext cx="2322668" cy="482600"/>
          </a:xfrm>
          <a:prstGeom prst="rect">
            <a:avLst/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ASSISTANT HEADTEACHER</a:t>
            </a:r>
          </a:p>
          <a:p>
            <a:pPr>
              <a:defRPr/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S. YOUNG</a:t>
            </a:r>
          </a:p>
        </p:txBody>
      </p:sp>
      <p:cxnSp>
        <p:nvCxnSpPr>
          <p:cNvPr id="31" name="Straight Connector 30"/>
          <p:cNvCxnSpPr/>
          <p:nvPr/>
        </p:nvCxnSpPr>
        <p:spPr bwMode="auto">
          <a:xfrm>
            <a:off x="1835696" y="692696"/>
            <a:ext cx="137558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4" name="Text Box 67"/>
          <p:cNvSpPr txBox="1">
            <a:spLocks noChangeArrowheads="1"/>
          </p:cNvSpPr>
          <p:nvPr/>
        </p:nvSpPr>
        <p:spPr bwMode="auto">
          <a:xfrm>
            <a:off x="208355" y="1405627"/>
            <a:ext cx="1345873" cy="418952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innerShdw>
              <a:prstClr val="black"/>
            </a:innerShdw>
            <a:softEdge rad="25400"/>
          </a:effectLst>
        </p:spPr>
        <p:txBody>
          <a:bodyPr wrap="square" lIns="0" tIns="72000" rIns="0" bIns="0">
            <a:spAutoFit/>
          </a:bodyPr>
          <a:lstStyle/>
          <a:p>
            <a:pPr eaLnBrk="1" hangingPunct="1"/>
            <a:r>
              <a:rPr lang="en-GB" sz="900" b="1" u="sng" dirty="0">
                <a:latin typeface="Calibri" panose="020F0502020204030204" pitchFamily="34" charset="0"/>
                <a:cs typeface="Calibri" panose="020F0502020204030204" pitchFamily="34" charset="0"/>
              </a:rPr>
              <a:t>ICT Tech</a:t>
            </a:r>
          </a:p>
          <a:p>
            <a:pPr eaLnBrk="1" hangingPunct="1"/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 A. HOLLIS</a:t>
            </a:r>
            <a:endParaRPr lang="en-GB" sz="900" b="1" i="1" dirty="0">
              <a:latin typeface="Tempus Sans ITC" pitchFamily="8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A6ED0E-C064-43C0-94BC-3195B7094586}"/>
              </a:ext>
            </a:extLst>
          </p:cNvPr>
          <p:cNvSpPr txBox="1"/>
          <p:nvPr/>
        </p:nvSpPr>
        <p:spPr>
          <a:xfrm>
            <a:off x="1141517" y="736466"/>
            <a:ext cx="1664567" cy="438582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900" b="1" u="sng" dirty="0">
                <a:latin typeface="Calibri" panose="020F0502020204030204" pitchFamily="34" charset="0"/>
                <a:cs typeface="Calibri" panose="020F0502020204030204" pitchFamily="34" charset="0"/>
              </a:rPr>
              <a:t>SCHOOL BUSINESS MANAGER</a:t>
            </a:r>
          </a:p>
          <a:p>
            <a:r>
              <a:rPr lang="en-GB" sz="900" b="1" dirty="0">
                <a:latin typeface="Calibri" panose="020F0502020204030204" pitchFamily="34" charset="0"/>
                <a:cs typeface="Calibri" panose="020F0502020204030204" pitchFamily="34" charset="0"/>
              </a:rPr>
              <a:t>N MURRAY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17F9BA-CCCB-40FC-AB95-2B0B13358917}"/>
              </a:ext>
            </a:extLst>
          </p:cNvPr>
          <p:cNvSpPr txBox="1"/>
          <p:nvPr/>
        </p:nvSpPr>
        <p:spPr>
          <a:xfrm>
            <a:off x="8139112" y="2014934"/>
            <a:ext cx="862711" cy="33470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900" u="sng" dirty="0">
                <a:latin typeface="Calibri" panose="020F0502020204030204" pitchFamily="34" charset="0"/>
                <a:cs typeface="Calibri" panose="020F0502020204030204" pitchFamily="34" charset="0"/>
              </a:rPr>
              <a:t>MSAS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L FOX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H GALLAGHER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C THROWER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P BETTS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E CAWSEY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L BENTLEY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E WILKINSON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M TYRRELL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S GATES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K REANEY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D. MORAN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H. MATYUS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M. ACIYAN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E. HAGGER</a:t>
            </a:r>
          </a:p>
          <a:p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S. WRANGLE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7CABA4A-3A0D-423C-9158-3902EAEE4E87}"/>
              </a:ext>
            </a:extLst>
          </p:cNvPr>
          <p:cNvCxnSpPr>
            <a:cxnSpLocks/>
          </p:cNvCxnSpPr>
          <p:nvPr/>
        </p:nvCxnSpPr>
        <p:spPr bwMode="auto">
          <a:xfrm flipV="1">
            <a:off x="1845340" y="1403831"/>
            <a:ext cx="248384" cy="57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EDED727-83E8-4C4C-90DF-3BB8689D3967}"/>
              </a:ext>
            </a:extLst>
          </p:cNvPr>
          <p:cNvCxnSpPr>
            <a:cxnSpLocks/>
            <a:endCxn id="1064" idx="1"/>
          </p:cNvCxnSpPr>
          <p:nvPr/>
        </p:nvCxnSpPr>
        <p:spPr bwMode="auto">
          <a:xfrm>
            <a:off x="1835696" y="1806229"/>
            <a:ext cx="265860" cy="88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DEE97D4-0429-4370-A7FC-A9CBF45FE6AE}"/>
              </a:ext>
            </a:extLst>
          </p:cNvPr>
          <p:cNvCxnSpPr/>
          <p:nvPr/>
        </p:nvCxnSpPr>
        <p:spPr bwMode="auto">
          <a:xfrm>
            <a:off x="1845340" y="2276872"/>
            <a:ext cx="29942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87EEB74-B6E3-4453-B116-A251F5F7B547}"/>
              </a:ext>
            </a:extLst>
          </p:cNvPr>
          <p:cNvCxnSpPr/>
          <p:nvPr/>
        </p:nvCxnSpPr>
        <p:spPr bwMode="auto">
          <a:xfrm>
            <a:off x="5724128" y="792216"/>
            <a:ext cx="0" cy="81849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0DC8738-8CFF-4A7A-AE9D-4229A0414FF6}"/>
              </a:ext>
            </a:extLst>
          </p:cNvPr>
          <p:cNvCxnSpPr/>
          <p:nvPr/>
        </p:nvCxnSpPr>
        <p:spPr bwMode="auto">
          <a:xfrm>
            <a:off x="5868132" y="772819"/>
            <a:ext cx="1440172" cy="6672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2568</TotalTime>
  <Words>366</Words>
  <Application>Microsoft Office PowerPoint</Application>
  <PresentationFormat>On-screen Show (4:3)</PresentationFormat>
  <Paragraphs>148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Tempus Sans ITC</vt:lpstr>
      <vt:lpstr>Times New Roman</vt:lpstr>
      <vt:lpstr>Default Design</vt:lpstr>
      <vt:lpstr>Bitmap Image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Naomi Murray - School Business Manager</cp:lastModifiedBy>
  <cp:revision>140</cp:revision>
  <cp:lastPrinted>2020-07-09T15:32:18Z</cp:lastPrinted>
  <dcterms:created xsi:type="dcterms:W3CDTF">2008-01-18T19:19:22Z</dcterms:created>
  <dcterms:modified xsi:type="dcterms:W3CDTF">2026-01-06T15:34:05Z</dcterms:modified>
</cp:coreProperties>
</file>