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10659" y="5907905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90394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469676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752327" y="1814877"/>
            <a:ext cx="5475363" cy="3953751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162550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1 </a:t>
            </a: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193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Tuesday 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Friday</a:t>
            </a: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endParaRPr lang="en-US" sz="21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to be washed.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214648" y="2711901"/>
            <a:ext cx="5238898" cy="1765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to practice (tested on Fridays)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Maths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- 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re-cap key skills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</a:t>
            </a:r>
            <a:r>
              <a:rPr lang="en-US" sz="1999" u="none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</a:t>
            </a:r>
            <a:r>
              <a:rPr lang="en-US" sz="1999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</a:t>
            </a:r>
            <a:r>
              <a:rPr lang="en-US" sz="1999" u="none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comment by parent/carer)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94247" y="7006737"/>
            <a:ext cx="5257800" cy="23341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Arctic Explorers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Mapping skills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–Mark making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Grouping data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Animals including humans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To preform a cumulative song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159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Local area walk 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Toy workshop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(TBC)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97340" y="219906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43986" y="6167023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Phonics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20212" y="2616049"/>
            <a:ext cx="5198315" cy="2843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Law– Maple 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Walton- Holly 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Burgoyne – Holly (Wed)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endParaRPr lang="en-US" sz="19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15898" lvl="1">
              <a:lnSpc>
                <a:spcPts val="2799"/>
              </a:lnSpc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Gallagher (TLA)    Mrs Morris (HLTA)</a:t>
            </a:r>
          </a:p>
          <a:p>
            <a:pPr marL="215898" lvl="1">
              <a:lnSpc>
                <a:spcPts val="2799"/>
              </a:lnSpc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Daniels (TLA)        Miss Morton (TLA)    Miss Corner (TLA)       Miss Matyus (TLA)    Ms Cawsey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77828" y="2162753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1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12103533" y="6819304"/>
            <a:ext cx="5022663" cy="2352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Phonics lessons daily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If your child comes home with a phonics book, please ensure they are read as </a:t>
            </a: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per the instructions in the wallet.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Phonics screening</a:t>
            </a: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June 2026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219</Words>
  <Application>Microsoft Office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Heading Now 71-78</vt:lpstr>
      <vt:lpstr>Inter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Mrs J Carter</cp:lastModifiedBy>
  <cp:revision>22</cp:revision>
  <dcterms:created xsi:type="dcterms:W3CDTF">2006-08-16T00:00:00Z</dcterms:created>
  <dcterms:modified xsi:type="dcterms:W3CDTF">2025-09-23T10:32:35Z</dcterms:modified>
  <dc:identifier>DAGyf1tq0ys</dc:identifier>
</cp:coreProperties>
</file>