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Heading Now 71-78" panose="020B0604020202020204" charset="0"/>
      <p:regular r:id="rId3"/>
    </p:embeddedFont>
    <p:embeddedFont>
      <p:font typeface="Inter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398523" y="5895742"/>
            <a:ext cx="5331446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121552" y="5895742"/>
            <a:ext cx="5331993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97976" y="1865700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3" y="5895742"/>
            <a:ext cx="5331993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865700"/>
            <a:ext cx="5331993" cy="3657545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5568968" y="9124332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09000" y="9069301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121552" y="353383"/>
            <a:ext cx="5331993" cy="1200396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019442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YEAR 3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41120" y="2694359"/>
            <a:ext cx="4694980" cy="7905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321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Wednesdays (Outdoors)</a:t>
            </a:r>
          </a:p>
          <a:p>
            <a:pPr marL="342900" indent="-342900" algn="l">
              <a:lnSpc>
                <a:spcPts val="321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Thursday (Indoors</a:t>
            </a: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)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143275" y="2490900"/>
            <a:ext cx="5238898" cy="21129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Set on Google Classroom on F</a:t>
            </a: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ridays 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Spellings to </a:t>
            </a:r>
            <a:r>
              <a:rPr lang="en-US" sz="2000" u="none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practise</a:t>
            </a: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(tests on Fridays)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Daily Reading (weekly comment by parent/carer) </a:t>
            </a:r>
          </a:p>
          <a:p>
            <a:pPr marL="215898" lvl="1">
              <a:lnSpc>
                <a:spcPts val="2799"/>
              </a:lnSpc>
              <a:spcBef>
                <a:spcPct val="0"/>
              </a:spcBef>
            </a:pPr>
            <a:endParaRPr lang="en-GB" altLang="en-US" dirty="0">
              <a:latin typeface="Inter" panose="020B0604020202020204" charset="0"/>
              <a:ea typeface="Inter" panose="020B0604020202020204" charset="0"/>
            </a:endParaRP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endParaRPr lang="en-US" sz="16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841285" y="6843680"/>
            <a:ext cx="5002524" cy="23462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Geography – Mountains and Volcanoes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Science – Animals including humans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Computing – Digital Devices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Art – Use of colours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Spanish - Fruits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514020" y="6819304"/>
            <a:ext cx="5022663" cy="768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Hertford Castle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Celtic Harmony Camp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6514020" y="2008556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516861" y="2008557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Spelling and Homework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41237" y="6047779"/>
            <a:ext cx="4813085" cy="77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Some curriculum areas we will be studying this term: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779739" y="6133501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528754" y="6133501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Reading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34323" y="9740233"/>
            <a:ext cx="17259300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  <a:spcBef>
                <a:spcPct val="0"/>
              </a:spcBef>
            </a:pPr>
            <a:r>
              <a:rPr lang="en-US" sz="1800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Please visit the school website to view curriculum maps, the sport selection policy and upcoming sports events.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965831" y="2524625"/>
            <a:ext cx="4386602" cy="28430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Battle (Monkey Puzzle M/W-F)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Glover (Monkey Puzzle T)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Paterson (Oak)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Betts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Wrangle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Manlove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(TLA)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Magee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030724" y="1996898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YEAR 3 TEAM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26920F8-80D8-EE59-2F92-C28A21998A5A}"/>
              </a:ext>
            </a:extLst>
          </p:cNvPr>
          <p:cNvSpPr txBox="1"/>
          <p:nvPr/>
        </p:nvSpPr>
        <p:spPr>
          <a:xfrm>
            <a:off x="12516860" y="6599500"/>
            <a:ext cx="463697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Inter" panose="020B0604020202020204" charset="0"/>
                <a:ea typeface="Inter" panose="020B0604020202020204" charset="0"/>
              </a:rPr>
              <a:t>Once your child has read and completed their book with an adult, they may change their book. </a:t>
            </a:r>
          </a:p>
          <a:p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  <a:latin typeface="Inter" panose="020B0604020202020204" charset="0"/>
              <a:ea typeface="Inter" panose="020B0604020202020204" charset="0"/>
            </a:endParaRPr>
          </a:p>
          <a:p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Inter" panose="020B0604020202020204" charset="0"/>
                <a:ea typeface="Inter" panose="020B0604020202020204" charset="0"/>
              </a:rPr>
              <a:t>When hearing your child read every day, please sign and add any comments.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178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Heading Now 71-78</vt:lpstr>
      <vt:lpstr>Arial</vt:lpstr>
      <vt:lpstr>Calibri</vt:lpstr>
      <vt:lpstr>Inter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Andrew Woodhouse</dc:creator>
  <cp:lastModifiedBy>Rachael Paterson</cp:lastModifiedBy>
  <cp:revision>3</cp:revision>
  <dcterms:created xsi:type="dcterms:W3CDTF">2006-08-16T00:00:00Z</dcterms:created>
  <dcterms:modified xsi:type="dcterms:W3CDTF">2025-09-16T13:59:09Z</dcterms:modified>
  <dc:identifier>DAGyf1tq0ys</dc:identifier>
</cp:coreProperties>
</file>