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Heading Now 71-78" panose="020B0604020202020204" charset="0"/>
      <p:regular r:id="rId3"/>
    </p:embeddedFont>
    <p:embeddedFont>
      <p:font typeface="Inter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398523" y="5895742"/>
            <a:ext cx="5331446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121552" y="5895742"/>
            <a:ext cx="5331993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97976" y="1865700"/>
            <a:ext cx="5331993" cy="365754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2121552" y="1840280"/>
            <a:ext cx="5331993" cy="3682965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3" y="5895742"/>
            <a:ext cx="5331993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675493" y="1865700"/>
            <a:ext cx="5331993" cy="3657545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04621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5568968" y="9124332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09000" y="9069301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2121552" y="353383"/>
            <a:ext cx="5331993" cy="1200396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019442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675493" y="596769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YEAR 4 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14020" y="2816384"/>
            <a:ext cx="4694980" cy="768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Mondays (</a:t>
            </a:r>
            <a:r>
              <a:rPr lang="en-US" sz="2400" u="none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</a:t>
            </a: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Bloomfield)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Fridays (</a:t>
            </a:r>
            <a:r>
              <a:rPr lang="en-US" sz="2400" u="none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</a:t>
            </a: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Bloomfield)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1914936" y="2448302"/>
            <a:ext cx="5238898" cy="28310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4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Set on Google Classroom on F</a:t>
            </a: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ridays 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Spellings to </a:t>
            </a:r>
            <a:r>
              <a:rPr lang="en-US" sz="2400" u="none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practise</a:t>
            </a: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(tests on Fridays)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Daily Reading (weekly comment by parent/carer) </a:t>
            </a:r>
          </a:p>
          <a:p>
            <a:pPr marL="215898" lvl="1">
              <a:lnSpc>
                <a:spcPts val="2799"/>
              </a:lnSpc>
              <a:spcBef>
                <a:spcPct val="0"/>
              </a:spcBef>
            </a:pPr>
            <a:endParaRPr lang="en-GB" altLang="en-US" dirty="0">
              <a:latin typeface="Inter" panose="020B0604020202020204" charset="0"/>
              <a:ea typeface="Inter" panose="020B0604020202020204" charset="0"/>
            </a:endParaRP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endParaRPr lang="en-US" sz="16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903969" y="6971701"/>
            <a:ext cx="4813084" cy="19547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History – Ancient Egypt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Art – Pencil sketching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Computing - Networks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Science – Teeth and digestion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Music – Rhythm and timbre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514020" y="6819304"/>
            <a:ext cx="5022663" cy="1165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4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Autumn - Ancient Egypt Day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4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</a:t>
            </a: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ring – St Albans cathedral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Summer – Local river walk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2259270" y="6603415"/>
            <a:ext cx="5194275" cy="2743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r>
              <a:rPr lang="en-GB" altLang="en-US" sz="2000" dirty="0">
                <a:latin typeface="Inter" panose="020B0604020202020204" charset="0"/>
                <a:ea typeface="Inter" panose="020B0604020202020204" charset="0"/>
              </a:rPr>
              <a:t>Times tables will be a significant focus this year, and will be our focus in Friday maths lessons. By the end of Year 4, children will have a national multiplication times table check, where </a:t>
            </a:r>
            <a:r>
              <a:rPr lang="en-GB" altLang="en-US" sz="2000" b="1" u="sng" dirty="0">
                <a:latin typeface="Inter" panose="020B0604020202020204" charset="0"/>
                <a:ea typeface="Inter" panose="020B0604020202020204" charset="0"/>
              </a:rPr>
              <a:t>all</a:t>
            </a:r>
            <a:r>
              <a:rPr lang="en-GB" altLang="en-US" sz="2000" dirty="0">
                <a:latin typeface="Inter" panose="020B0604020202020204" charset="0"/>
                <a:ea typeface="Inter" panose="020B0604020202020204" charset="0"/>
              </a:rPr>
              <a:t> times tables will be tested. We would encourage the use of Times tables rockstars to support with this.</a:t>
            </a:r>
            <a:endParaRPr lang="en-US" sz="18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514020" y="2008556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516861" y="2008557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Spelling and Homework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30724" y="6133501"/>
            <a:ext cx="4813085" cy="77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Some curriculum areas we will be studying this term: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779739" y="6133501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2528754" y="6133501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Multiplication check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34323" y="9740233"/>
            <a:ext cx="17259300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  <a:spcBef>
                <a:spcPct val="0"/>
              </a:spcBef>
            </a:pPr>
            <a:r>
              <a:rPr lang="en-US" sz="1800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Please visit the school website to view curriculum maps, the sport selection policy and upcoming sports events.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001724" y="2711901"/>
            <a:ext cx="4386602" cy="28430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Woodhouse (Willow)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Bloomfield (Rowan)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Glover (Willow Mon PM)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</a:t>
            </a:r>
            <a:r>
              <a:rPr lang="en-GB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Manlove</a:t>
            </a: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Magee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Wrangle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Betts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</a:t>
            </a:r>
            <a:r>
              <a:rPr lang="en-GB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Aciyan</a:t>
            </a: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030724" y="1996898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YEAR 4 TEAM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216</Words>
  <Application>Microsoft Office PowerPoint</Application>
  <PresentationFormat>Custom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Heading Now 71-78</vt:lpstr>
      <vt:lpstr>Inter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Andrew Woodhouse</dc:creator>
  <cp:lastModifiedBy>Andrew Woodhouse</cp:lastModifiedBy>
  <cp:revision>3</cp:revision>
  <dcterms:created xsi:type="dcterms:W3CDTF">2006-08-16T00:00:00Z</dcterms:created>
  <dcterms:modified xsi:type="dcterms:W3CDTF">2025-09-17T14:31:18Z</dcterms:modified>
  <dc:identifier>DAGyf1tq0ys</dc:identifier>
</cp:coreProperties>
</file>