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86" r:id="rId2"/>
    <p:sldId id="287" r:id="rId3"/>
    <p:sldId id="289" r:id="rId4"/>
    <p:sldId id="277" r:id="rId5"/>
    <p:sldId id="291" r:id="rId6"/>
    <p:sldId id="290" r:id="rId7"/>
    <p:sldId id="28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97B0D8-2D29-4130-A3D2-6022FC352FDF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3408E8-E3C9-4E37-A856-CC4581A2A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752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912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714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357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3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800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028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81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88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539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58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011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C278868-8600-402C-BE6F-C664728DCC48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E03B318-4417-434D-A206-21EB1743C17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6046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hyperlink" Target="https://www.bengeo.herts.sch.uk/attachments/download.asp?file=235&amp;type=pdf" TargetMode="External"/><Relationship Id="rId4" Type="http://schemas.openxmlformats.org/officeDocument/2006/relationships/hyperlink" Target="https://www.bengeo.herts.sch.uk/attachments/download.asp?file=381&amp;type=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6176" y="1471748"/>
            <a:ext cx="10058400" cy="461249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Year 6</a:t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PSHE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24120" y="53442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87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600" dirty="0" smtClean="0"/>
              <a:t>PSHE Units</a:t>
            </a:r>
            <a:endParaRPr lang="en-GB" sz="5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897" y="1845734"/>
            <a:ext cx="10345783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</a:t>
            </a:r>
            <a:r>
              <a:rPr lang="en-GB" sz="2400" dirty="0" smtClean="0"/>
              <a:t>Unit 1- Being Me in My World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dirty="0" smtClean="0"/>
              <a:t>Unit 2- Celebrating Differences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dirty="0" smtClean="0"/>
              <a:t>Unit 3- Dreams &amp; Goals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dirty="0" smtClean="0"/>
              <a:t>Unit 4- Healthy Me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b="1" dirty="0" smtClean="0">
                <a:solidFill>
                  <a:srgbClr val="FF0000"/>
                </a:solidFill>
              </a:rPr>
              <a:t>Unit 5- Changing Me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 </a:t>
            </a:r>
            <a:r>
              <a:rPr lang="en-GB" sz="2400" dirty="0" smtClean="0"/>
              <a:t>Unit 6- Transition</a:t>
            </a:r>
            <a:endParaRPr lang="en-GB" sz="2400" dirty="0"/>
          </a:p>
        </p:txBody>
      </p:sp>
      <p:pic>
        <p:nvPicPr>
          <p:cNvPr id="4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68256" y="56254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13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26275"/>
            <a:ext cx="10058400" cy="63137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u="sng" dirty="0" smtClean="0"/>
              <a:t>Changing Me</a:t>
            </a:r>
            <a:endParaRPr lang="en-US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8343" y="772076"/>
            <a:ext cx="7278171" cy="6085923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54886" y="56055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7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76390" y="602692"/>
            <a:ext cx="11083431" cy="50304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800" dirty="0"/>
          </a:p>
        </p:txBody>
      </p:sp>
      <p:sp>
        <p:nvSpPr>
          <p:cNvPr id="3" name="TextBox 2"/>
          <p:cNvSpPr txBox="1"/>
          <p:nvPr/>
        </p:nvSpPr>
        <p:spPr>
          <a:xfrm>
            <a:off x="1593669" y="371859"/>
            <a:ext cx="926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Children will be exposed to and learn about the following terminology: 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01" y="833524"/>
            <a:ext cx="5175194" cy="59518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574" y="833523"/>
            <a:ext cx="5232767" cy="595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54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76390" y="602692"/>
            <a:ext cx="11083431" cy="50304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800" dirty="0"/>
          </a:p>
        </p:txBody>
      </p:sp>
      <p:sp>
        <p:nvSpPr>
          <p:cNvPr id="3" name="TextBox 2"/>
          <p:cNvSpPr txBox="1"/>
          <p:nvPr/>
        </p:nvSpPr>
        <p:spPr>
          <a:xfrm>
            <a:off x="1593669" y="371859"/>
            <a:ext cx="9265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Children will be exposed to and learn about the following terminology: 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01" y="833524"/>
            <a:ext cx="5200454" cy="5915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303" y="833523"/>
            <a:ext cx="4449007" cy="59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69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76390" y="602692"/>
            <a:ext cx="11083431" cy="50304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8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71859"/>
            <a:ext cx="1121663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/>
              <a:t>Important Information</a:t>
            </a:r>
          </a:p>
          <a:p>
            <a:pPr algn="ctr"/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Boys and girls will be in the classroom at the same time and will be learning about the opposite sex too. </a:t>
            </a:r>
          </a:p>
          <a:p>
            <a:endParaRPr lang="en-GB" sz="2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As you can imagine, there are always plenty of questions. Sometimes the children feel confident enough to ask in the lessons whilst others prefer not to. </a:t>
            </a:r>
          </a:p>
          <a:p>
            <a:endParaRPr lang="en-GB" sz="2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If a child would prefer there question to remain anonymous, then they can write it on paper and place it in a secure box. </a:t>
            </a:r>
            <a:r>
              <a:rPr lang="en-GB" sz="2600" dirty="0" smtClean="0"/>
              <a:t>Their </a:t>
            </a:r>
            <a:r>
              <a:rPr lang="en-GB" sz="2600" dirty="0" smtClean="0"/>
              <a:t>question will then be addressed at the end of the lesson or the beginning of the next lesson.</a:t>
            </a:r>
          </a:p>
          <a:p>
            <a:endParaRPr lang="en-GB" sz="26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 smtClean="0"/>
              <a:t>The teachers will determine if questions are age appropriate</a:t>
            </a:r>
            <a:r>
              <a:rPr lang="en-GB" sz="2600" dirty="0"/>
              <a:t> </a:t>
            </a:r>
            <a:r>
              <a:rPr lang="en-GB" sz="2600" dirty="0" smtClean="0"/>
              <a:t>and therefore whether they will be answered or not. 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72086" y="575355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6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600" dirty="0" smtClean="0"/>
              <a:t>Links</a:t>
            </a:r>
            <a:endParaRPr lang="en-GB" sz="5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smtClean="0"/>
              <a:t> </a:t>
            </a:r>
            <a:r>
              <a:rPr lang="en-GB" sz="2400" dirty="0" smtClean="0"/>
              <a:t>If you would like further information, please feel free to follow the links to the school’s website. </a:t>
            </a: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endParaRPr lang="en-GB" sz="2200" dirty="0" smtClean="0">
              <a:hlinkClick r:id="rId4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 smtClean="0">
                <a:hlinkClick r:id="rId4"/>
              </a:rPr>
              <a:t> https</a:t>
            </a:r>
            <a:r>
              <a:rPr lang="en-GB" sz="2200" dirty="0">
                <a:hlinkClick r:id="rId4"/>
              </a:rPr>
              <a:t>://</a:t>
            </a:r>
            <a:r>
              <a:rPr lang="en-GB" sz="2200" dirty="0" smtClean="0">
                <a:hlinkClick r:id="rId4"/>
              </a:rPr>
              <a:t>www.bengeo.herts.sch.uk/attachments/download.asp?file=381&amp;type=pdf</a:t>
            </a:r>
            <a:endParaRPr lang="en-GB" sz="2200" dirty="0" smtClean="0"/>
          </a:p>
          <a:p>
            <a:pPr>
              <a:buFont typeface="Wingdings" panose="05000000000000000000" pitchFamily="2" charset="2"/>
              <a:buChar char="§"/>
            </a:pPr>
            <a:endParaRPr lang="en-GB" sz="22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GB" sz="2200" dirty="0" smtClean="0">
                <a:hlinkClick r:id="rId5"/>
              </a:rPr>
              <a:t> https</a:t>
            </a:r>
            <a:r>
              <a:rPr lang="en-GB" sz="2200" dirty="0">
                <a:hlinkClick r:id="rId5"/>
              </a:rPr>
              <a:t>://</a:t>
            </a:r>
            <a:r>
              <a:rPr lang="en-GB" sz="2200" dirty="0" smtClean="0">
                <a:hlinkClick r:id="rId5"/>
              </a:rPr>
              <a:t>www.bengeo.herts.sch.uk/attachments/download.asp?file=235&amp;type=pdf</a:t>
            </a:r>
            <a:endParaRPr lang="en-GB" sz="2200" dirty="0" smtClean="0"/>
          </a:p>
          <a:p>
            <a:pPr>
              <a:buFont typeface="Wingdings" panose="05000000000000000000" pitchFamily="2" charset="2"/>
              <a:buChar char="§"/>
            </a:pPr>
            <a:endParaRPr lang="en-GB" sz="24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50839" y="538173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07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547</TotalTime>
  <Words>219</Words>
  <Application>Microsoft Office PowerPoint</Application>
  <PresentationFormat>Widescreen</PresentationFormat>
  <Paragraphs>26</Paragraphs>
  <Slides>7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Wingdings</vt:lpstr>
      <vt:lpstr>Retrospect</vt:lpstr>
      <vt:lpstr>   Year 6   PSHE  </vt:lpstr>
      <vt:lpstr>PSHE Units</vt:lpstr>
      <vt:lpstr>Changing Me</vt:lpstr>
      <vt:lpstr>PowerPoint Presentation</vt:lpstr>
      <vt:lpstr>PowerPoint Presentation</vt:lpstr>
      <vt:lpstr>PowerPoint Presentation</vt:lpstr>
      <vt:lpstr>Links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Explaining Mathematical Reasoning</dc:title>
  <dc:creator>Mr S Young</dc:creator>
  <cp:lastModifiedBy>Ms S Potts</cp:lastModifiedBy>
  <cp:revision>46</cp:revision>
  <dcterms:created xsi:type="dcterms:W3CDTF">2019-09-12T15:23:04Z</dcterms:created>
  <dcterms:modified xsi:type="dcterms:W3CDTF">2021-05-17T13:41:05Z</dcterms:modified>
</cp:coreProperties>
</file>