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49" autoAdjust="0"/>
    <p:restoredTop sz="94622" autoAdjust="0"/>
  </p:normalViewPr>
  <p:slideViewPr>
    <p:cSldViewPr>
      <p:cViewPr varScale="1">
        <p:scale>
          <a:sx n="70" d="100"/>
          <a:sy n="70" d="100"/>
        </p:scale>
        <p:origin x="142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10659" y="5907905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26162" y="1112440"/>
            <a:ext cx="5331993" cy="441080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1868745" y="1112440"/>
            <a:ext cx="5584800" cy="4448887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565161" y="1062696"/>
            <a:ext cx="5331993" cy="4374474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1967046" y="82251"/>
            <a:ext cx="5159150" cy="875495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525852" y="377404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1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480826" y="2096785"/>
            <a:ext cx="5022663" cy="27437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8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Tuesday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endParaRPr lang="en-US" sz="28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8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Friday</a:t>
            </a:r>
            <a:endParaRPr lang="en-US" sz="28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endParaRPr lang="en-US" sz="2800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Kit to stay in school and it will be sent home at the end of every half term to be washed.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976831" y="1727334"/>
            <a:ext cx="5514994" cy="38690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Inter" panose="020B0604020202020204" charset="0"/>
                <a:ea typeface="Inter" panose="020B0604020202020204" charset="0"/>
              </a:rPr>
              <a:t>The main source of assessing of spellings will be the daily writing in children’s books.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Inter" panose="020B0604020202020204" charset="0"/>
                <a:ea typeface="Inter" panose="020B0604020202020204" charset="0"/>
              </a:rPr>
              <a:t>On Fridays we have a spelling focus where we teach and rehearse common exception and high frequency words so they become more fluent in their daily writing.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We will assess their spellings in an end of half term test.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u="none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Maths</a:t>
            </a:r>
            <a:r>
              <a:rPr lang="en-US" sz="2000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 - </a:t>
            </a:r>
            <a:r>
              <a:rPr lang="en-US" sz="2000" u="none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re-cap key skills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u="none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Daily Reading (daily comment by parent/carer)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Reading Read Write Inc phonics book. </a:t>
            </a:r>
            <a:endParaRPr lang="en-US" sz="2000" u="none" dirty="0">
              <a:latin typeface="Inter" panose="020B0604020202020204" charset="0"/>
              <a:ea typeface="Inter" panose="020B0604020202020204" charset="0"/>
              <a:cs typeface="Inter"/>
              <a:sym typeface="Inter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519756" y="6822746"/>
            <a:ext cx="5680636" cy="27377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History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</a:t>
            </a:r>
            <a:r>
              <a:rPr lang="en-GB" sz="1600" dirty="0">
                <a:effectLst/>
                <a:latin typeface="Inter" panose="020B0604020202020204" charset="0"/>
                <a:ea typeface="Inter" panose="020B0604020202020204" charset="0"/>
              </a:rPr>
              <a:t>Life of significant people: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Arctic explorers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Geography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Fieldwork: human and physical geography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– Mark making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– Data and information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Animals including humans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Music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Group performance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331444" cy="15571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Autumn- Walk to the park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</a:t>
            </a: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ring – Toys from the past workshop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Summer – Harlow Park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31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843985" y="1403630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643622" y="1238944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030174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843986" y="6167023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Phonics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 dirty="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519756" y="1889064"/>
            <a:ext cx="5042553" cy="32021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Walton – Holly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Kennedy- Maple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Morris (HTLA)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Gates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Gallagher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Morton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Cawsey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Cowley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Slabber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834455" y="1238944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1 Team</a:t>
            </a:r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9D34E31-BA09-47BA-9507-75C8EC06D997}"/>
              </a:ext>
            </a:extLst>
          </p:cNvPr>
          <p:cNvSpPr txBox="1"/>
          <p:nvPr/>
        </p:nvSpPr>
        <p:spPr>
          <a:xfrm>
            <a:off x="12103533" y="6819304"/>
            <a:ext cx="5022663" cy="23522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>
              <a:lnSpc>
                <a:spcPts val="3079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Inter" panose="020B0604020202020204" charset="0"/>
                <a:ea typeface="Inter" panose="020B0604020202020204" charset="0"/>
              </a:rPr>
              <a:t>Phonics sessions are taught Monday to Thursday.</a:t>
            </a:r>
            <a:endParaRPr lang="en-US" sz="2000" u="none" dirty="0">
              <a:solidFill>
                <a:srgbClr val="373737"/>
              </a:solidFill>
              <a:latin typeface="Inter" panose="020B0604020202020204" charset="0"/>
              <a:ea typeface="Inter" panose="020B0604020202020204" charset="0"/>
              <a:cs typeface="Inter"/>
              <a:sym typeface="Inter"/>
            </a:endParaRP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If your child comes home with a phonics book, please ensure they are read as </a:t>
            </a:r>
            <a:r>
              <a:rPr lang="en-US" sz="2000" dirty="0">
                <a:solidFill>
                  <a:srgbClr val="373737"/>
                </a:solidFill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per the instructions in the wallet</a:t>
            </a:r>
            <a:endParaRPr lang="en-US" sz="2000" u="none" dirty="0">
              <a:solidFill>
                <a:srgbClr val="373737"/>
              </a:solidFill>
              <a:latin typeface="Inter" panose="020B0604020202020204" charset="0"/>
              <a:ea typeface="Inter" panose="020B0604020202020204" charset="0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</TotalTime>
  <Words>270</Words>
  <Application>Microsoft Office PowerPoint</Application>
  <PresentationFormat>Custom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Heading Now 71-78</vt:lpstr>
      <vt:lpstr>Inter</vt:lpstr>
      <vt:lpstr>Calibri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Jan Carter</dc:creator>
  <cp:lastModifiedBy>Abbie Walton</cp:lastModifiedBy>
  <cp:revision>21</cp:revision>
  <dcterms:created xsi:type="dcterms:W3CDTF">2006-08-16T00:00:00Z</dcterms:created>
  <dcterms:modified xsi:type="dcterms:W3CDTF">2026-09-08T11:33:08Z</dcterms:modified>
  <dc:identifier>DAGyf1tq0ys</dc:identifier>
</cp:coreProperties>
</file>