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70" d="100"/>
          <a:sy n="70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10659" y="5907905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2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4694980" cy="193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Wednesdays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Thursdays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1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Kit to stay in school and it will be sent home at the end of every half term </a:t>
            </a:r>
            <a:r>
              <a:rPr lang="en-US" sz="1600" u="none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to be washed.</a:t>
            </a: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2214648" y="2711901"/>
            <a:ext cx="5238898" cy="1765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on F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ridays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Spellings to practice (tested on Fridays)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Maths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- 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re-cap key skills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</a:t>
            </a:r>
            <a:r>
              <a:rPr lang="en-US" sz="1999" u="none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(daily 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comment by parent/carer)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94247" y="7006737"/>
            <a:ext cx="5257800" cy="23522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- Florence Nightingale and Mary Seacole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Continents and oceans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Drawing with pastel and pencil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Digital music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Living things and their habitats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Beats, rhythm and melody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1557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– Pantomime at Beam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Holy Trinity Church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Great Fire of London </a:t>
            </a: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Workshop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38548" y="2197076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97340" y="2199067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843986" y="6167023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Phonics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20212" y="2616049"/>
            <a:ext cx="5042553" cy="28430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Carter – Cherry Blossom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Fitzgerald - Laurel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(Thur &amp; Fri)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Ladbrook - Laurel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(Mon, Tue, Wed)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Morris (HTLA)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Gates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Corner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Matyus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Cawsey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77828" y="2162753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2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12103533" y="6819304"/>
            <a:ext cx="5022663" cy="1954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Phonics lessons daily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If your child comes home with a phonics book, please ensure they are read as </a:t>
            </a: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per the instructions in the wallet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226</Words>
  <Application>Microsoft Office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Heading Now 71-78</vt:lpstr>
      <vt:lpstr>Inter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Mrs J Carter</cp:lastModifiedBy>
  <cp:revision>12</cp:revision>
  <dcterms:created xsi:type="dcterms:W3CDTF">2006-08-16T00:00:00Z</dcterms:created>
  <dcterms:modified xsi:type="dcterms:W3CDTF">2025-09-17T14:58:58Z</dcterms:modified>
  <dc:identifier>DAGyf1tq0ys</dc:identifier>
</cp:coreProperties>
</file>