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CW Cursive Writing 1" panose="03050602040000000000" pitchFamily="66" charset="0"/>
      <p:regular r:id="rId3"/>
    </p:embeddedFont>
    <p:embeddedFont>
      <p:font typeface="Heading Now 71-78" panose="020B0604020202020204" charset="0"/>
      <p:regular r:id="rId4"/>
    </p:embeddedFont>
    <p:embeddedFont>
      <p:font typeface="Inter" panose="020B0604020202020204" charset="0"/>
      <p:regular r:id="rId5"/>
    </p:embeddedFont>
    <p:embeddedFont>
      <p:font typeface="XCCW Joined 1a" panose="03050602040000000000" pitchFamily="66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87810" y="5918375"/>
            <a:ext cx="4570647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866888" y="5895742"/>
            <a:ext cx="7586658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4" y="5895742"/>
            <a:ext cx="4003884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4079045" y="8999388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965717" y="8859839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Reception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2344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Thursdays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199" dirty="0">
              <a:solidFill>
                <a:srgbClr val="373737"/>
              </a:solidFill>
              <a:latin typeface="CCW Cursive Writing 1" panose="03050602040000000000" pitchFamily="66" charset="0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Kit to stay in school and it will be sent home at the end of every half term to be washed</a:t>
            </a: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168099" y="2466215"/>
            <a:ext cx="5238898" cy="3376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Please can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every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child bring in a spare pair of clothes (pants &amp; socks) to stay on their peg. Every child needs to have P.E shoes/plimsols in school. Please name </a:t>
            </a:r>
            <a:r>
              <a:rPr lang="en-GB" altLang="en-US" sz="2200" dirty="0">
                <a:solidFill>
                  <a:prstClr val="black"/>
                </a:solidFill>
                <a:latin typeface="CCW Cursive Writing 1" panose="03050602040000000000" pitchFamily="66" charset="0"/>
              </a:rPr>
              <a:t>everything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! 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9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216507" y="199570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Clothing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Topics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194368" y="6122322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150575" y="611163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Reading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20212" y="2504958"/>
            <a:ext cx="5042553" cy="2843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Cato – Apple (Mon-Thurs)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Burgoyne - Apple </a:t>
            </a: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Cracknell - Walnut</a:t>
            </a:r>
            <a:endParaRPr lang="en-US" sz="1600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Chandler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Spragg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Gray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Ghosh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Folwell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9175" y="207165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Reception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9999401" y="6609386"/>
            <a:ext cx="7407596" cy="30729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Reading scheme books will be changed once a week. We expect children to read the book at least 3 times. Word boxes will be checked once a week. Please record any reading in their reading records. Please leave books, word boxes and reading records in the book bag.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XCCW Joined 1a" panose="03050602040000000000" pitchFamily="66" charset="0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Read Write Inc books will be given out </a:t>
            </a:r>
            <a:r>
              <a:rPr lang="en-GB" altLang="en-US" sz="1600" dirty="0">
                <a:solidFill>
                  <a:prstClr val="black"/>
                </a:solidFill>
                <a:latin typeface="XCCW Joined 1a" panose="03050602040000000000" pitchFamily="66" charset="0"/>
              </a:rPr>
              <a:t>in Autumn 2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 and this is your child’s </a:t>
            </a: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key text which will be changed once a week.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XCCW Joined 1a" panose="03050602040000000000" pitchFamily="66" charset="0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Library books will be changed on a </a:t>
            </a:r>
            <a:r>
              <a:rPr lang="en-GB" altLang="en-US" sz="1600">
                <a:solidFill>
                  <a:prstClr val="black"/>
                </a:solidFill>
                <a:latin typeface="XCCW Joined 1a" panose="03050602040000000000" pitchFamily="66" charset="0"/>
              </a:rPr>
              <a:t>Tuesday</a:t>
            </a:r>
            <a:r>
              <a:rPr kumimoji="0" lang="en-GB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. </a:t>
            </a:r>
            <a:endParaRPr kumimoji="0" lang="en-GB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XCCW Joined 1a" panose="03050602040000000000" pitchFamily="66" charset="0"/>
              <a:ea typeface="+mn-ea"/>
              <a:cs typeface="+mn-cs"/>
            </a:endParaRPr>
          </a:p>
          <a:p>
            <a:pPr marL="474975" lvl="1" indent="-237487">
              <a:lnSpc>
                <a:spcPts val="3079"/>
              </a:lnSpc>
              <a:buFont typeface="Arial"/>
              <a:buChar char="•"/>
            </a:pP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5F119E5-0ED4-D386-7D94-5E3D1918DC22}"/>
              </a:ext>
            </a:extLst>
          </p:cNvPr>
          <p:cNvSpPr txBox="1"/>
          <p:nvPr/>
        </p:nvSpPr>
        <p:spPr>
          <a:xfrm>
            <a:off x="872916" y="6761888"/>
            <a:ext cx="400388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Ourselves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Celebrations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Traditional Tales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Healthy Me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Growing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Journeys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DD7FEB3-47D8-7361-7719-793409D2CDE8}"/>
              </a:ext>
            </a:extLst>
          </p:cNvPr>
          <p:cNvSpPr txBox="1"/>
          <p:nvPr/>
        </p:nvSpPr>
        <p:spPr>
          <a:xfrm>
            <a:off x="5074221" y="6854547"/>
            <a:ext cx="448423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Autumn 2 – Library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Spring 1 – </a:t>
            </a:r>
            <a:r>
              <a:rPr lang="en-GB" altLang="en-US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Workshop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Summer 2 – External trip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228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CCW Cursive Writing 1</vt:lpstr>
      <vt:lpstr>XCCW Joined 1a</vt:lpstr>
      <vt:lpstr>Inter</vt:lpstr>
      <vt:lpstr>Arial</vt:lpstr>
      <vt:lpstr>Heading Now 71-78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Jessica Cato</cp:lastModifiedBy>
  <cp:revision>19</cp:revision>
  <dcterms:created xsi:type="dcterms:W3CDTF">2006-08-16T00:00:00Z</dcterms:created>
  <dcterms:modified xsi:type="dcterms:W3CDTF">2026-10-01T14:47:20Z</dcterms:modified>
  <dc:identifier>DAGyf1tq0ys</dc:identifier>
</cp:coreProperties>
</file>